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78" r:id="rId2"/>
    <p:sldId id="279" r:id="rId3"/>
    <p:sldId id="266" r:id="rId4"/>
    <p:sldId id="263" r:id="rId5"/>
    <p:sldId id="271" r:id="rId6"/>
    <p:sldId id="273" r:id="rId7"/>
    <p:sldId id="27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8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472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506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55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39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64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62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336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41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17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50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29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267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63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97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809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1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39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369FD64-D447-4938-98D7-4A3351558C17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901F33F-379C-4222-A850-8C26B1E82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03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3700" y="234433"/>
            <a:ext cx="6962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СЕМИНАР-ПРАКТИКУМ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1250" y="1539270"/>
            <a:ext cx="83772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«Приобщение дошкольников к</a:t>
            </a:r>
            <a:r>
              <a:rPr kumimoji="0" lang="ru-RU" altLang="ru-RU" sz="4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культурно-историческому наследию России</a:t>
            </a:r>
            <a:r>
              <a:rPr kumimoji="0" lang="ru-RU" alt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4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5"/>
          <a:stretch/>
        </p:blipFill>
        <p:spPr>
          <a:xfrm>
            <a:off x="4781549" y="3847594"/>
            <a:ext cx="3267075" cy="285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22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t="556" r="11510" b="-556"/>
          <a:stretch/>
        </p:blipFill>
        <p:spPr>
          <a:xfrm>
            <a:off x="2714625" y="0"/>
            <a:ext cx="6857999" cy="6421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1.русская народная - плясов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625" y="58114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7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3C9C1E-A2A8-4374-8714-DB89EE07AA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1" t="10612" r="1" b="10612"/>
          <a:stretch/>
        </p:blipFill>
        <p:spPr>
          <a:xfrm>
            <a:off x="5629275" y="361950"/>
            <a:ext cx="6418848" cy="6026658"/>
          </a:xfrm>
          <a:prstGeom prst="rect">
            <a:avLst/>
          </a:prstGeom>
        </p:spPr>
      </p:pic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438E20F-34D8-4CF5-BFEC-81A9E46F0A36}"/>
              </a:ext>
            </a:extLst>
          </p:cNvPr>
          <p:cNvSpPr/>
          <p:nvPr/>
        </p:nvSpPr>
        <p:spPr>
          <a:xfrm>
            <a:off x="11533632" y="6388608"/>
            <a:ext cx="360000" cy="360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085"/>
            <a:ext cx="5554180" cy="49683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09208" y="453508"/>
            <a:ext cx="4924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ДЕЛОВАЯ ИГРА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83357" y="191295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«Путешествие</a:t>
            </a:r>
            <a:r>
              <a:rPr kumimoji="0" lang="ru-RU" altLang="ru-RU" sz="40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в мир культурного наследия</a:t>
            </a: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t="556" r="11510" b="-556"/>
          <a:stretch/>
        </p:blipFill>
        <p:spPr>
          <a:xfrm>
            <a:off x="7984148" y="4425643"/>
            <a:ext cx="1709102" cy="16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2. Роди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8625" y="58594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3C9C1E-A2A8-4374-8714-DB89EE07A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4" b="7308"/>
          <a:stretch/>
        </p:blipFill>
        <p:spPr>
          <a:xfrm>
            <a:off x="339969" y="297180"/>
            <a:ext cx="11512062" cy="5635269"/>
          </a:xfrm>
          <a:prstGeom prst="rect">
            <a:avLst/>
          </a:prstGeom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AFF9113-7A3C-4148-B20A-2A63A35DF2F0}"/>
              </a:ext>
            </a:extLst>
          </p:cNvPr>
          <p:cNvSpPr/>
          <p:nvPr/>
        </p:nvSpPr>
        <p:spPr>
          <a:xfrm>
            <a:off x="11533632" y="6388608"/>
            <a:ext cx="360000" cy="360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51779"/>
          <a:stretch/>
        </p:blipFill>
        <p:spPr>
          <a:xfrm>
            <a:off x="10292563" y="4572000"/>
            <a:ext cx="1241069" cy="11027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62250" y="786883"/>
            <a:ext cx="6972300" cy="1213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ЦЕННОСТИ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Родина и природа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17" y="2295526"/>
            <a:ext cx="4569884" cy="3086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139149" y="2484356"/>
            <a:ext cx="52394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«Я</a:t>
            </a:r>
            <a:r>
              <a:rPr lang="ru-RU" altLang="ru-RU" sz="3600" b="1" kern="0" dirty="0">
                <a:solidFill>
                  <a:srgbClr val="C00000"/>
                </a:solidFill>
                <a:latin typeface="Times New Roman"/>
                <a:ea typeface="+mj-ea"/>
                <a:cs typeface="Times New Roman"/>
              </a:rPr>
              <a:t> </a:t>
            </a:r>
            <a:r>
              <a:rPr lang="ru-RU" altLang="ru-RU" sz="3600" b="1" kern="0" dirty="0" smtClean="0">
                <a:solidFill>
                  <a:srgbClr val="C00000"/>
                </a:solidFill>
                <a:latin typeface="Times New Roman"/>
                <a:ea typeface="+mj-ea"/>
                <a:cs typeface="Times New Roman"/>
              </a:rPr>
              <a:t>горжусь своей страной или малой родиной, потому что…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28307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3C9C1E-A2A8-4374-8714-DB89EE07A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4" b="7308"/>
          <a:stretch/>
        </p:blipFill>
        <p:spPr>
          <a:xfrm>
            <a:off x="339969" y="297180"/>
            <a:ext cx="11512062" cy="5635269"/>
          </a:xfrm>
          <a:prstGeom prst="rect">
            <a:avLst/>
          </a:prstGeom>
        </p:spPr>
      </p:pic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421AFE5-C207-49D5-9444-C60BEA4C0CF4}"/>
              </a:ext>
            </a:extLst>
          </p:cNvPr>
          <p:cNvSpPr/>
          <p:nvPr/>
        </p:nvSpPr>
        <p:spPr>
          <a:xfrm>
            <a:off x="11533632" y="6388608"/>
            <a:ext cx="360000" cy="360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51779"/>
          <a:stretch/>
        </p:blipFill>
        <p:spPr>
          <a:xfrm>
            <a:off x="10292563" y="4572000"/>
            <a:ext cx="1241069" cy="11027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62250" y="786883"/>
            <a:ext cx="6972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ЦЕННОСТИ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Здоровье, жизнь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8" t="3748" r="12202" b="6530"/>
          <a:stretch/>
        </p:blipFill>
        <p:spPr>
          <a:xfrm>
            <a:off x="1304925" y="2103016"/>
            <a:ext cx="4181475" cy="3115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294230" y="2912760"/>
            <a:ext cx="52394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«Ярмарка подвижных игр народов</a:t>
            </a:r>
            <a:r>
              <a:rPr kumimoji="0" lang="ru-RU" alt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России</a:t>
            </a: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8113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3C9C1E-A2A8-4374-8714-DB89EE07A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4" b="7308"/>
          <a:stretch/>
        </p:blipFill>
        <p:spPr>
          <a:xfrm>
            <a:off x="339969" y="297180"/>
            <a:ext cx="11512062" cy="5635269"/>
          </a:xfrm>
          <a:prstGeom prst="rect">
            <a:avLst/>
          </a:prstGeom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A2454A8-BDAB-4803-8A77-F14AEF9D5D4B}"/>
              </a:ext>
            </a:extLst>
          </p:cNvPr>
          <p:cNvSpPr/>
          <p:nvPr/>
        </p:nvSpPr>
        <p:spPr>
          <a:xfrm>
            <a:off x="11533632" y="6388608"/>
            <a:ext cx="360000" cy="360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62250" y="786883"/>
            <a:ext cx="6972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ЦЕННОСТЬ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познание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88" y="2143125"/>
            <a:ext cx="4726162" cy="315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51779"/>
          <a:stretch/>
        </p:blipFill>
        <p:spPr>
          <a:xfrm>
            <a:off x="10292563" y="4600575"/>
            <a:ext cx="1241069" cy="11027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94230" y="2637760"/>
            <a:ext cx="5239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«Станция</a:t>
            </a:r>
            <a:r>
              <a:rPr kumimoji="0" lang="ru-RU" alt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народных мастеров</a:t>
            </a: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9350" y="3357557"/>
            <a:ext cx="5239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«Лоскутное</a:t>
            </a:r>
            <a:r>
              <a:rPr kumimoji="0" lang="ru-RU" alt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творчество</a:t>
            </a: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»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18314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3C9C1E-A2A8-4374-8714-DB89EE07A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4" b="7308"/>
          <a:stretch/>
        </p:blipFill>
        <p:spPr>
          <a:xfrm>
            <a:off x="339969" y="297180"/>
            <a:ext cx="11512062" cy="5635269"/>
          </a:xfrm>
          <a:prstGeom prst="rect">
            <a:avLst/>
          </a:prstGeom>
        </p:spPr>
      </p:pic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C906B6C-5211-46FC-9166-2A276BCFFF8A}"/>
              </a:ext>
            </a:extLst>
          </p:cNvPr>
          <p:cNvSpPr/>
          <p:nvPr/>
        </p:nvSpPr>
        <p:spPr>
          <a:xfrm>
            <a:off x="11533632" y="6388608"/>
            <a:ext cx="360000" cy="36000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62250" y="786883"/>
            <a:ext cx="6972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ЦЕННОСТЬ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Культура-красота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2143125"/>
            <a:ext cx="4727330" cy="3090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51779"/>
          <a:stretch/>
        </p:blipFill>
        <p:spPr>
          <a:xfrm>
            <a:off x="10292563" y="724340"/>
            <a:ext cx="1241069" cy="1102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294230" y="2303376"/>
            <a:ext cx="52394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«Путешествие</a:t>
            </a:r>
            <a:r>
              <a:rPr kumimoji="0" lang="ru-RU" alt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в страну народных музыкальных инструментов»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58" y="3800475"/>
            <a:ext cx="2347779" cy="150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20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218</TotalTime>
  <Words>66</Words>
  <Application>Microsoft Office PowerPoint</Application>
  <PresentationFormat>Широкоэкранный</PresentationFormat>
  <Paragraphs>17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Алексеевна Порохова</dc:creator>
  <cp:lastModifiedBy>Пользователь</cp:lastModifiedBy>
  <cp:revision>16</cp:revision>
  <dcterms:created xsi:type="dcterms:W3CDTF">2022-03-26T08:44:06Z</dcterms:created>
  <dcterms:modified xsi:type="dcterms:W3CDTF">2025-04-01T08:53:21Z</dcterms:modified>
</cp:coreProperties>
</file>